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7241087" cy="795878"/>
          </a:xfrm>
        </p:spPr>
        <p:txBody>
          <a:bodyPr/>
          <a:lstStyle/>
          <a:p>
            <a:r>
              <a:rPr lang="ru-RU" sz="3600" dirty="0" smtClean="0"/>
              <a:t>Масюков Тимофей Степанович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367" y="5112414"/>
            <a:ext cx="7848042" cy="1029290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ru-RU" sz="1800" b="1" dirty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Классный </a:t>
            </a:r>
            <a:r>
              <a:rPr lang="ru-RU" sz="1800" b="1" dirty="0" smtClean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руководитель: Загайнова Алена Ивановна</a:t>
            </a:r>
            <a:endParaRPr lang="ru-RU" sz="1800" b="1" dirty="0">
              <a:solidFill>
                <a:srgbClr val="FFFFFF"/>
              </a:solidFill>
              <a:effectLst/>
              <a:latin typeface="Garamond" pitchFamily="18"/>
              <a:ea typeface="Microsoft YaHei" pitchFamily="2"/>
              <a:cs typeface="Arial" pitchFamily="2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35341" y="3664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Garamond" pitchFamily="34"/>
              </a:rPr>
              <a:t>Портфолио школьника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Начато: 01.09.2021                                 Окончено:</a:t>
            </a:r>
          </a:p>
        </p:txBody>
      </p:sp>
    </p:spTree>
    <p:extLst>
      <p:ext uri="{BB962C8B-B14F-4D97-AF65-F5344CB8AC3E}">
        <p14:creationId xmlns:p14="http://schemas.microsoft.com/office/powerpoint/2010/main" val="134267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11502" cy="1075726"/>
          </a:xfrm>
        </p:spPr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320" y="5229200"/>
            <a:ext cx="992432" cy="8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90" y="404664"/>
            <a:ext cx="2859598" cy="57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3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семья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148770" cy="37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Школа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154296"/>
            <a:ext cx="7521575" cy="347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59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Класс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9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/>
              <a:t>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5345559"/>
            <a:ext cx="1136449" cy="7806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Походы и праздники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72" y="980728"/>
            <a:ext cx="4536504" cy="2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65" y="4149080"/>
            <a:ext cx="4404892" cy="203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468616"/>
            <a:ext cx="436672" cy="211861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8397"/>
            <a:ext cx="2952328" cy="22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4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Масюков Тимофей Степанович</vt:lpstr>
      <vt:lpstr>Это я</vt:lpstr>
      <vt:lpstr>Моя семья</vt:lpstr>
      <vt:lpstr>Моя Школа</vt:lpstr>
      <vt:lpstr>Мой Класс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Фартусов Рустам Григорьевич</dc:title>
  <dc:creator>Алёна</dc:creator>
  <cp:lastModifiedBy>Алёна</cp:lastModifiedBy>
  <cp:revision>7</cp:revision>
  <dcterms:created xsi:type="dcterms:W3CDTF">2023-09-28T11:33:03Z</dcterms:created>
  <dcterms:modified xsi:type="dcterms:W3CDTF">2023-09-30T12:33:50Z</dcterms:modified>
</cp:coreProperties>
</file>